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19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2.png" ContentType="image/png"/>
  <Override PartName="/ppt/media/image4.png" ContentType="image/png"/>
  <Override PartName="/ppt/media/image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EB980E-1D26-44F0-9568-411E5595D8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100580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097280" y="4072320"/>
            <a:ext cx="100580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B3E799-7EF9-4C0C-8BC1-5531CAEF82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097280" y="407232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51400" y="407232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C172D9-C4BA-4917-92A9-555EA41D99E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498200" y="210816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99120" y="210816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097280" y="407232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498200" y="407232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99120" y="407232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55358E-02AA-4439-B89D-F1A2313B8EE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B8AC217-6931-4458-A3DD-8FFF79649C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097280" y="2108160"/>
            <a:ext cx="100580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E4EDEA-7EC8-4401-BA4E-83A75761EC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100580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29A2E49-15EB-4BDC-9483-0DDA1CF8D4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49082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51400" y="2108160"/>
            <a:ext cx="49082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E12194C-1DBD-4C0E-9489-4E6C16CF75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0B7EB1-22E5-4B64-B5D3-ABC8B21DE0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1AA945C-BB1E-4BEF-9DD2-697F6A2998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51400" y="2108160"/>
            <a:ext cx="49082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1097280" y="407232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A747819-BF94-43C7-9582-7E7917A3BE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097280" y="2108160"/>
            <a:ext cx="100580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AAF81D-06D6-4629-9ADB-73C3B36B84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49082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251400" y="407232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9878EF-9967-430B-9B8A-4DA34BFB27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097280" y="4072320"/>
            <a:ext cx="100580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932103-2D5F-4B09-A167-6F48938D93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100580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1097280" y="4072320"/>
            <a:ext cx="100580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DF683D-2A16-4E58-9521-45546FA3BE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1097280" y="407232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51400" y="407232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783DEB-4610-497E-B167-3F0F6AA17EC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498200" y="210816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7899120" y="210816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1097280" y="407232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498200" y="407232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7899120" y="4072320"/>
            <a:ext cx="323856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568675-AB3F-4CCC-94D9-D33FE556715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100580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3E8360-C384-4464-A5B6-DBE6ED0D83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49082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51400" y="2108160"/>
            <a:ext cx="49082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355F11-3BFD-4917-BF08-0CCB4660D84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CB1F0F-4174-49CD-8AFE-8AF5F045A7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3A3E6D3-08EB-4D32-9280-7151743B44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51400" y="2108160"/>
            <a:ext cx="49082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097280" y="407232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77F7C0-ED05-4885-B2D7-1734132ABD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49082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51400" y="407232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364B04-CBBC-4073-80F9-1899692FE8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097280" y="4072320"/>
            <a:ext cx="10058040" cy="17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BA8B65-BB78-4721-8A8D-EB162AB817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Straight Connector 9"/>
          <p:cNvSpPr/>
          <p:nvPr/>
        </p:nvSpPr>
        <p:spPr>
          <a:xfrm>
            <a:off x="1193400" y="1897200"/>
            <a:ext cx="9966960" cy="36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9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8000" spc="-52" strike="noStrike">
                <a:solidFill>
                  <a:srgbClr val="262626"/>
                </a:solidFill>
                <a:latin typeface="Bookman Old Style"/>
              </a:rPr>
              <a:t>Click to edit Master title style</a:t>
            </a:r>
            <a:endParaRPr b="0" lang="en-US" sz="8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" name="Straight Connector 8"/>
          <p:cNvSpPr/>
          <p:nvPr/>
        </p:nvSpPr>
        <p:spPr>
          <a:xfrm>
            <a:off x="1207440" y="4474440"/>
            <a:ext cx="9875520" cy="36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8218440" y="6446880"/>
            <a:ext cx="258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Franklin Gothic Book"/>
              </a:rPr>
              <a:t>&lt;date/time&gt;</a:t>
            </a:r>
            <a:endParaRPr b="0" lang="en-IN" sz="8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 idx="2"/>
          </p:nvPr>
        </p:nvSpPr>
        <p:spPr>
          <a:xfrm>
            <a:off x="1097280" y="6446880"/>
            <a:ext cx="6818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ldNum" idx="3"/>
          </p:nvPr>
        </p:nvSpPr>
        <p:spPr>
          <a:xfrm>
            <a:off x="10993680" y="6446880"/>
            <a:ext cx="77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fld id="{031578D6-9877-4B4A-B3B1-5E5F494A8636}" type="slidenum">
              <a:rPr b="0" lang="en-US" sz="800" spc="-1" strike="noStrike">
                <a:solidFill>
                  <a:srgbClr val="ffffff"/>
                </a:solidFill>
                <a:latin typeface="Franklin Gothic Book"/>
              </a:rPr>
              <a:t>&lt;number&gt;</a:t>
            </a:fld>
            <a:endParaRPr b="0" lang="en-IN" sz="8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pc="-1" strike="noStrike">
                <a:solidFill>
                  <a:srgbClr val="404040"/>
                </a:solidFill>
                <a:latin typeface="Franklin Gothic Book"/>
              </a:rPr>
              <a:t>Click to edit the outline text format</a:t>
            </a: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Second Outline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Third Outline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Fourth Outline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Straight Connector 9"/>
          <p:cNvSpPr/>
          <p:nvPr/>
        </p:nvSpPr>
        <p:spPr>
          <a:xfrm>
            <a:off x="1193400" y="1897200"/>
            <a:ext cx="9966960" cy="36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700" spc="-52" strike="noStrike">
                <a:solidFill>
                  <a:srgbClr val="404040"/>
                </a:solidFill>
                <a:latin typeface="Bookman Old Style"/>
              </a:rPr>
              <a:t>Click to edit Master title style</a:t>
            </a:r>
            <a:endParaRPr b="0" lang="en-US" sz="47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100580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Autofit/>
          </a:bodyPr>
          <a:p>
            <a:pPr marL="91440" indent="-9144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ec7016"/>
              </a:buClr>
              <a:buFont typeface="Calibri"/>
              <a:buChar char=" "/>
            </a:pPr>
            <a:r>
              <a:rPr b="0" lang="en-US" sz="1900" spc="-1" strike="noStrike">
                <a:solidFill>
                  <a:srgbClr val="404040"/>
                </a:solidFill>
                <a:latin typeface="Franklin Gothic Book"/>
              </a:rPr>
              <a:t>Click to edit Master text styles</a:t>
            </a: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  <a:p>
            <a:pPr lvl="1" marL="38412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404040"/>
              </a:buClr>
              <a:buFont typeface="Calibri"/>
              <a:buChar char="◦"/>
            </a:pPr>
            <a:r>
              <a:rPr b="0" lang="en-US" sz="1700" spc="-1" strike="noStrike">
                <a:solidFill>
                  <a:srgbClr val="404040"/>
                </a:solidFill>
                <a:latin typeface="Franklin Gothic Book"/>
              </a:rPr>
              <a:t>Second level</a:t>
            </a:r>
            <a:endParaRPr b="0" lang="en-US" sz="1700" spc="-1" strike="noStrike">
              <a:solidFill>
                <a:srgbClr val="404040"/>
              </a:solidFill>
              <a:latin typeface="Franklin Gothic Book"/>
            </a:endParaRPr>
          </a:p>
          <a:p>
            <a:pPr lvl="2" marL="56700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404040"/>
              </a:buClr>
              <a:buFont typeface="Calibri"/>
              <a:buChar char="◦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Third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  <a:p>
            <a:pPr lvl="3" marL="74988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404040"/>
              </a:buClr>
              <a:buFont typeface="Calibri"/>
              <a:buChar char="◦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Fourth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  <a:p>
            <a:pPr lvl="4" marL="93276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404040"/>
              </a:buClr>
              <a:buFont typeface="Calibri"/>
              <a:buChar char="◦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Fifth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4"/>
          </p:nvPr>
        </p:nvSpPr>
        <p:spPr>
          <a:xfrm>
            <a:off x="8218440" y="6446880"/>
            <a:ext cx="258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Franklin Gothic Book"/>
              </a:rPr>
              <a:t>&lt;date/time&gt;</a:t>
            </a:r>
            <a:endParaRPr b="0" lang="en-IN" sz="800" spc="-1" strike="noStrike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 idx="5"/>
          </p:nvPr>
        </p:nvSpPr>
        <p:spPr>
          <a:xfrm>
            <a:off x="1097280" y="6446880"/>
            <a:ext cx="6818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 idx="6"/>
          </p:nvPr>
        </p:nvSpPr>
        <p:spPr>
          <a:xfrm>
            <a:off x="10993680" y="6446880"/>
            <a:ext cx="77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fld id="{AA93996A-521F-474A-8D98-A824A5D79E25}" type="slidenum">
              <a:rPr b="0" lang="en-US" sz="800" spc="-1" strike="noStrike">
                <a:solidFill>
                  <a:srgbClr val="ffffff"/>
                </a:solidFill>
                <a:latin typeface="Franklin Gothic Book"/>
              </a:rPr>
              <a:t>&lt;number&gt;</a:t>
            </a:fld>
            <a:endParaRPr b="0" lang="en-IN" sz="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2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49080" y="639000"/>
            <a:ext cx="6252840" cy="3615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52" strike="noStrike">
                <a:solidFill>
                  <a:srgbClr val="262626"/>
                </a:solidFill>
                <a:latin typeface="Bookman Old Style"/>
              </a:rPr>
              <a:t>PUBLIC HEALTH CAMPAIGN AWARENESS</a:t>
            </a:r>
            <a:endParaRPr b="0" lang="en-US" sz="5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0" name="Straight Connector 28"/>
          <p:cNvSpPr/>
          <p:nvPr/>
        </p:nvSpPr>
        <p:spPr>
          <a:xfrm>
            <a:off x="744120" y="4498920"/>
            <a:ext cx="5636160" cy="36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5" descr=""/>
          <p:cNvPicPr/>
          <p:nvPr/>
        </p:nvPicPr>
        <p:blipFill>
          <a:blip r:embed="rId1"/>
          <a:stretch/>
        </p:blipFill>
        <p:spPr>
          <a:xfrm>
            <a:off x="7556760" y="0"/>
            <a:ext cx="4635000" cy="685764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152240" y="4645080"/>
            <a:ext cx="3228120" cy="2212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rgbClr val="000000"/>
                </a:solidFill>
                <a:latin typeface="Franklin Gothic Book"/>
              </a:rPr>
              <a:t>Presented by,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rgbClr val="000000"/>
                </a:solidFill>
                <a:latin typeface="Franklin Gothic Book"/>
              </a:rPr>
              <a:t>         </a:t>
            </a:r>
            <a:r>
              <a:rPr b="0" lang="en-US" sz="1600" spc="199" strike="noStrike" cap="all">
                <a:solidFill>
                  <a:srgbClr val="000000"/>
                </a:solidFill>
                <a:latin typeface="Franklin Gothic Book"/>
              </a:rPr>
              <a:t>m.dhivya,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rgbClr val="000000"/>
                </a:solidFill>
                <a:latin typeface="Franklin Gothic Book"/>
              </a:rPr>
              <a:t>         </a:t>
            </a:r>
            <a:r>
              <a:rPr b="0" lang="en-US" sz="1600" spc="199" strike="noStrike" cap="all">
                <a:solidFill>
                  <a:srgbClr val="000000"/>
                </a:solidFill>
                <a:latin typeface="Franklin Gothic Book"/>
              </a:rPr>
              <a:t>s.nitisri,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rgbClr val="000000"/>
                </a:solidFill>
                <a:latin typeface="Franklin Gothic Book"/>
              </a:rPr>
              <a:t>         </a:t>
            </a:r>
            <a:r>
              <a:rPr b="0" lang="en-US" sz="1600" spc="199" strike="noStrike" cap="all">
                <a:solidFill>
                  <a:srgbClr val="000000"/>
                </a:solidFill>
                <a:latin typeface="Franklin Gothic Book"/>
              </a:rPr>
              <a:t>c.rethanya,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rgbClr val="000000"/>
                </a:solidFill>
                <a:latin typeface="Franklin Gothic Book"/>
              </a:rPr>
              <a:t>         </a:t>
            </a:r>
            <a:r>
              <a:rPr b="0" lang="en-US" sz="1600" spc="199" strike="noStrike" cap="all">
                <a:solidFill>
                  <a:srgbClr val="000000"/>
                </a:solidFill>
                <a:latin typeface="Franklin Gothic Book"/>
              </a:rPr>
              <a:t>s.thrishna.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Content Placeholder 10" descr=""/>
          <p:cNvPicPr/>
          <p:nvPr/>
        </p:nvPicPr>
        <p:blipFill>
          <a:blip r:embed="rId1"/>
          <a:stretch/>
        </p:blipFill>
        <p:spPr>
          <a:xfrm>
            <a:off x="1145880" y="902880"/>
            <a:ext cx="10058040" cy="496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Content Placeholder 6" descr=""/>
          <p:cNvPicPr/>
          <p:nvPr/>
        </p:nvPicPr>
        <p:blipFill>
          <a:blip r:embed="rId1"/>
          <a:stretch/>
        </p:blipFill>
        <p:spPr>
          <a:xfrm>
            <a:off x="1203840" y="1377360"/>
            <a:ext cx="9815040" cy="435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700" spc="-52" strike="noStrike">
                <a:solidFill>
                  <a:srgbClr val="404040"/>
                </a:solidFill>
                <a:latin typeface="Bookman Old Style"/>
              </a:rPr>
              <a:t>Creating bar graph using dashboard</a:t>
            </a:r>
            <a:endParaRPr b="0" lang="en-US" sz="47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09" name="Content Placeholder 10" descr=""/>
          <p:cNvPicPr/>
          <p:nvPr/>
        </p:nvPicPr>
        <p:blipFill>
          <a:blip r:embed="rId1"/>
          <a:stretch/>
        </p:blipFill>
        <p:spPr>
          <a:xfrm>
            <a:off x="1990800" y="2108160"/>
            <a:ext cx="7847280" cy="37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700" spc="-52" strike="noStrike">
                <a:solidFill>
                  <a:srgbClr val="404040"/>
                </a:solidFill>
                <a:latin typeface="Bookman Old Style"/>
              </a:rPr>
              <a:t>Creating packed ball structure using dashboard</a:t>
            </a:r>
            <a:endParaRPr b="0" lang="en-US" sz="47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11" name="Content Placeholder 10" descr=""/>
          <p:cNvPicPr/>
          <p:nvPr/>
        </p:nvPicPr>
        <p:blipFill>
          <a:blip r:embed="rId1"/>
          <a:stretch/>
        </p:blipFill>
        <p:spPr>
          <a:xfrm>
            <a:off x="2783160" y="2108160"/>
            <a:ext cx="6685560" cy="37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700" spc="-52" strike="noStrike">
                <a:solidFill>
                  <a:srgbClr val="404040"/>
                </a:solidFill>
                <a:latin typeface="Bookman Old Style"/>
              </a:rPr>
              <a:t>Creating area using dashboard</a:t>
            </a:r>
            <a:endParaRPr b="0" lang="en-US" sz="47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13" name="Content Placeholder 4" descr=""/>
          <p:cNvPicPr/>
          <p:nvPr/>
        </p:nvPicPr>
        <p:blipFill>
          <a:blip r:embed="rId1"/>
          <a:stretch/>
        </p:blipFill>
        <p:spPr>
          <a:xfrm>
            <a:off x="1273320" y="1932840"/>
            <a:ext cx="9882000" cy="434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52" strike="noStrike">
                <a:solidFill>
                  <a:srgbClr val="404040"/>
                </a:solidFill>
                <a:latin typeface="Bookman Old Style"/>
              </a:rPr>
              <a:t>Step 4: CREATING REPORT USING IBM COGNOS</a:t>
            </a:r>
            <a:endParaRPr b="0" lang="en-US" sz="36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15" name="Content Placeholder 4" descr=""/>
          <p:cNvPicPr/>
          <p:nvPr/>
        </p:nvPicPr>
        <p:blipFill>
          <a:blip r:embed="rId1"/>
          <a:stretch/>
        </p:blipFill>
        <p:spPr>
          <a:xfrm>
            <a:off x="2569680" y="2108160"/>
            <a:ext cx="7117920" cy="37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Content Placeholder 4" descr=""/>
          <p:cNvPicPr/>
          <p:nvPr/>
        </p:nvPicPr>
        <p:blipFill>
          <a:blip r:embed="rId1"/>
          <a:stretch/>
        </p:blipFill>
        <p:spPr>
          <a:xfrm>
            <a:off x="1180440" y="1015200"/>
            <a:ext cx="9942120" cy="482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Content Placeholder 4" descr=""/>
          <p:cNvPicPr/>
          <p:nvPr/>
        </p:nvPicPr>
        <p:blipFill>
          <a:blip r:embed="rId1"/>
          <a:stretch/>
        </p:blipFill>
        <p:spPr>
          <a:xfrm>
            <a:off x="1097280" y="1284840"/>
            <a:ext cx="10058040" cy="458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700" spc="-52" strike="noStrike">
                <a:solidFill>
                  <a:srgbClr val="404040"/>
                </a:solidFill>
                <a:latin typeface="Bookman Old Style"/>
              </a:rPr>
              <a:t>Creating bar graph using report</a:t>
            </a:r>
            <a:endParaRPr b="0" lang="en-US" sz="47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19" name="Content Placeholder 4" descr=""/>
          <p:cNvPicPr/>
          <p:nvPr/>
        </p:nvPicPr>
        <p:blipFill>
          <a:blip r:embed="rId1"/>
          <a:stretch/>
        </p:blipFill>
        <p:spPr>
          <a:xfrm>
            <a:off x="2783160" y="2108160"/>
            <a:ext cx="6685560" cy="37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Content Placeholder 4" descr=""/>
          <p:cNvPicPr/>
          <p:nvPr/>
        </p:nvPicPr>
        <p:blipFill>
          <a:blip r:embed="rId1"/>
          <a:stretch/>
        </p:blipFill>
        <p:spPr>
          <a:xfrm>
            <a:off x="1215360" y="1180440"/>
            <a:ext cx="9919080" cy="468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700" spc="-52" strike="noStrike">
                <a:solidFill>
                  <a:srgbClr val="404040"/>
                </a:solidFill>
                <a:latin typeface="Bookman Old Style"/>
              </a:rPr>
              <a:t>MODULES</a:t>
            </a:r>
            <a:endParaRPr b="0" lang="en-US" sz="47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100580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rmAutofit/>
          </a:bodyPr>
          <a:p>
            <a:pPr marL="91440" indent="-9144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ec7016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</a:rPr>
              <a:t>1)SPLITTING THE TRAINING AND TESTING DATA</a:t>
            </a:r>
            <a:endParaRPr b="0" lang="en-US" sz="3200" spc="-1" strike="noStrike">
              <a:solidFill>
                <a:srgbClr val="404040"/>
              </a:solidFill>
              <a:latin typeface="Franklin Gothic Book"/>
            </a:endParaRPr>
          </a:p>
          <a:p>
            <a:pPr marL="91440" indent="-9144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ec7016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</a:rPr>
              <a:t>2) APPLYING SUPPORT VECTOR MACHINES</a:t>
            </a:r>
            <a:endParaRPr b="0" lang="en-US" sz="3200" spc="-1" strike="noStrike">
              <a:solidFill>
                <a:srgbClr val="404040"/>
              </a:solidFill>
              <a:latin typeface="Franklin Gothic Book"/>
            </a:endParaRPr>
          </a:p>
          <a:p>
            <a:pPr marL="91440" indent="-9144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ec7016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</a:rPr>
              <a:t>3)CREATING DASHBOARD USING IBM COGNOS</a:t>
            </a:r>
            <a:endParaRPr b="0" lang="en-US" sz="3200" spc="-1" strike="noStrike">
              <a:solidFill>
                <a:srgbClr val="404040"/>
              </a:solidFill>
              <a:latin typeface="Franklin Gothic Book"/>
            </a:endParaRPr>
          </a:p>
          <a:p>
            <a:pPr marL="91440" indent="-9144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ec7016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</a:rPr>
              <a:t>4)CREATING REPORT USING IBM COGNOS</a:t>
            </a:r>
            <a:endParaRPr b="0" lang="en-US" sz="3200" spc="-1" strike="noStrike">
              <a:solidFill>
                <a:srgbClr val="404040"/>
              </a:solidFill>
              <a:latin typeface="Franklin Gothic Book"/>
            </a:endParaRPr>
          </a:p>
          <a:p>
            <a:pPr marL="91440" indent="-9144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ec7016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</a:rPr>
              <a:t>5)STATISTICAL TESTS USING TREEMAP</a:t>
            </a:r>
            <a:endParaRPr b="0" lang="en-US" sz="3200" spc="-1" strike="noStrike">
              <a:solidFill>
                <a:srgbClr val="404040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52" strike="noStrike">
                <a:solidFill>
                  <a:srgbClr val="404040"/>
                </a:solidFill>
                <a:latin typeface="Bookman Old Style"/>
              </a:rPr>
              <a:t>Step 5: STATISTICAL TESTS USING TREEMAP</a:t>
            </a:r>
            <a:endParaRPr b="0" lang="en-US" sz="36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22" name="Content Placeholder 4" descr=""/>
          <p:cNvPicPr/>
          <p:nvPr/>
        </p:nvPicPr>
        <p:blipFill>
          <a:blip r:embed="rId1"/>
          <a:stretch/>
        </p:blipFill>
        <p:spPr>
          <a:xfrm>
            <a:off x="1979280" y="2108160"/>
            <a:ext cx="8067240" cy="37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412280" y="101520"/>
            <a:ext cx="9712800" cy="1645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52" strike="noStrike">
                <a:solidFill>
                  <a:srgbClr val="404040"/>
                </a:solidFill>
                <a:latin typeface="Bookman Old Style"/>
              </a:rPr>
              <a:t>Step 1:SPLITTING THE TESTING AND TRAINING DATA</a:t>
            </a:r>
            <a:endParaRPr b="0" lang="en-US" sz="36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 rot="21594600">
            <a:off x="1623240" y="2063160"/>
            <a:ext cx="8460000" cy="423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39040" y="1570320"/>
            <a:ext cx="6060960" cy="400968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6120000" y="1706400"/>
            <a:ext cx="5580000" cy="351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6"/>
          <p:cNvSpPr/>
          <p:nvPr/>
        </p:nvSpPr>
        <p:spPr>
          <a:xfrm>
            <a:off x="1084680" y="768960"/>
            <a:ext cx="93286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Franklin Gothic Book"/>
              </a:rPr>
              <a:t>Step 2:Applying Support vector Machines and loss calculation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800000" y="1994040"/>
            <a:ext cx="8280000" cy="430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60000" y="530280"/>
            <a:ext cx="11160000" cy="576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080000" y="720000"/>
            <a:ext cx="10260000" cy="54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52" strike="noStrike">
                <a:solidFill>
                  <a:srgbClr val="404040"/>
                </a:solidFill>
                <a:latin typeface="Bookman Old Style"/>
              </a:rPr>
              <a:t>Step 3: CREATING DASHBOARD USING IBM COGNOS</a:t>
            </a:r>
            <a:endParaRPr b="0" lang="en-US" sz="36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04" name="Content Placeholder 4" descr=""/>
          <p:cNvPicPr/>
          <p:nvPr/>
        </p:nvPicPr>
        <p:blipFill>
          <a:blip r:embed="rId1"/>
          <a:stretch/>
        </p:blipFill>
        <p:spPr>
          <a:xfrm>
            <a:off x="2361240" y="2108160"/>
            <a:ext cx="7847280" cy="391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Content Placeholder 8" descr=""/>
          <p:cNvPicPr/>
          <p:nvPr/>
        </p:nvPicPr>
        <p:blipFill>
          <a:blip r:embed="rId1"/>
          <a:stretch/>
        </p:blipFill>
        <p:spPr>
          <a:xfrm>
            <a:off x="1180440" y="775440"/>
            <a:ext cx="10023480" cy="509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{EA451D5A-3475-4550-97BA-18E2E527C387}tf33845126_win32</Template>
  <TotalTime>249</TotalTime>
  <Application>LibreOffice/7.3.7.2$Linux_X86_64 LibreOffice_project/30$Build-2</Application>
  <AppVersion>15.0000</AppVersion>
  <Words>124</Words>
  <Paragraphs>21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2023-10-25T15:16:36Z</dcterms:created>
  <dc:creator>Muthupriya Muthukumar</dc:creator>
  <dc:description/>
  <dc:language>en-IN</dc:language>
  <cp:lastModifiedBy/>
  <dcterms:modified xsi:type="dcterms:W3CDTF">2023-10-27T14:53:28Z</dcterms:modified>
  <cp:revision>6</cp:revision>
  <dc:subject/>
  <dc:title>PUBLIC HEALTH CAMPAIGN AWARENESS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Widescreen</vt:lpwstr>
  </property>
  <property fmtid="{D5CDD505-2E9C-101B-9397-08002B2CF9AE}" pid="4" name="Slides">
    <vt:i4>22</vt:i4>
  </property>
</Properties>
</file>